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20" r:id="rId4"/>
    <p:sldId id="524" r:id="rId5"/>
    <p:sldId id="525" r:id="rId6"/>
    <p:sldId id="516" r:id="rId7"/>
    <p:sldId id="517" r:id="rId8"/>
    <p:sldId id="526" r:id="rId9"/>
    <p:sldId id="527" r:id="rId10"/>
    <p:sldId id="528" r:id="rId11"/>
    <p:sldId id="529" r:id="rId12"/>
    <p:sldId id="530" r:id="rId13"/>
    <p:sldId id="531" r:id="rId14"/>
    <p:sldId id="532"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2.png"/><Relationship Id="rId4" Type="http://schemas.openxmlformats.org/officeDocument/2006/relationships/image" Target="../media/image28.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3.jpg"/><Relationship Id="rId7" Type="http://schemas.openxmlformats.org/officeDocument/2006/relationships/image" Target="../media/image3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pngall.com/blocked-png" TargetMode="External"/><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signup?source=login" TargetMode="External"/><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5.png"/><Relationship Id="rId4" Type="http://schemas.openxmlformats.org/officeDocument/2006/relationships/hyperlink" Target="https://freesvg.org/simple-white-cloud-icon-vector-graph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4163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a:p>
            <a:pPr marL="285750" indent="-285750">
              <a:buClr>
                <a:schemeClr val="tx1"/>
              </a:buClr>
              <a:buFont typeface="Arial" panose="020B0604020202020204" pitchFamily="34" charset="0"/>
              <a:buChar char="•"/>
            </a:pPr>
            <a:r>
              <a:rPr lang="en-US" dirty="0"/>
              <a:t>Fiori Launchpad</a:t>
            </a:r>
          </a:p>
          <a:p>
            <a:pPr marL="285750" indent="-285750">
              <a:buClr>
                <a:schemeClr val="tx1"/>
              </a:buClr>
              <a:buFont typeface="Arial" panose="020B0604020202020204" pitchFamily="34" charset="0"/>
              <a:buChar char="•"/>
            </a:pPr>
            <a:r>
              <a:rPr lang="en-US" dirty="0"/>
              <a:t>Accessing the Fiori Launchpad</a:t>
            </a:r>
          </a:p>
          <a:p>
            <a:pPr marL="285750" indent="-285750">
              <a:buClr>
                <a:schemeClr val="tx1"/>
              </a:buClr>
              <a:buFont typeface="Arial" panose="020B0604020202020204" pitchFamily="34" charset="0"/>
              <a:buChar char="•"/>
            </a:pPr>
            <a:r>
              <a:rPr lang="en-US" dirty="0"/>
              <a:t>Adding our app to Launchpad</a:t>
            </a:r>
          </a:p>
          <a:p>
            <a:pPr marL="285750" indent="-285750">
              <a:buClr>
                <a:schemeClr val="tx1"/>
              </a:buClr>
              <a:buFont typeface="Arial" panose="020B0604020202020204" pitchFamily="34" charset="0"/>
              <a:buChar char="•"/>
            </a:pPr>
            <a:r>
              <a:rPr lang="en-US" dirty="0"/>
              <a:t>Understanding the Basic Terms related to Launchpad</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22696</TotalTime>
  <Words>1993</Words>
  <Application>Microsoft Office PowerPoint</Application>
  <PresentationFormat>Widescreen</PresentationFormat>
  <Paragraphs>227</Paragraphs>
  <Slides>20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-apple-system</vt: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741</cp:revision>
  <dcterms:created xsi:type="dcterms:W3CDTF">2016-07-10T03:33:26Z</dcterms:created>
  <dcterms:modified xsi:type="dcterms:W3CDTF">2022-03-07T03:02:46Z</dcterms:modified>
</cp:coreProperties>
</file>